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Lst>
  <p:sldSz cx="43891200" cy="32918400"/>
  <p:notesSz cx="6858000" cy="9144000"/>
  <p:embeddedFontLst>
    <p:embeddedFont>
      <p:font typeface="Amaranth" panose="02000503050000020004" pitchFamily="2" charset="77"/>
      <p:regular r:id="rId3"/>
    </p:embeddedFont>
    <p:embeddedFont>
      <p:font typeface="Titillium Web" pitchFamily="2" charset="77"/>
      <p:regular r:id="rId4"/>
      <p:bold r:id="rId5"/>
      <p:italic r:id="rId6"/>
      <p:boldItalic r:id="rId7"/>
    </p:embeddedFont>
  </p:embeddedFontLst>
  <p:custDataLst>
    <p:tags r:id="rId8"/>
  </p:custDataLst>
  <p:defaultTextStyle>
    <a:defPPr>
      <a:defRPr lang="en-US"/>
    </a:defPPr>
    <a:lvl1pPr algn="l" rtl="0" fontAlgn="base">
      <a:spcBef>
        <a:spcPct val="0"/>
      </a:spcBef>
      <a:spcAft>
        <a:spcPct val="0"/>
      </a:spcAft>
      <a:defRPr sz="4500" kern="1200">
        <a:solidFill>
          <a:schemeClr val="tx1"/>
        </a:solidFill>
        <a:latin typeface="Arial"/>
        <a:ea typeface="+mn-ea"/>
        <a:cs typeface="+mn-cs"/>
      </a:defRPr>
    </a:lvl1pPr>
    <a:lvl2pPr marL="457200" algn="l" rtl="0" fontAlgn="base">
      <a:spcBef>
        <a:spcPct val="0"/>
      </a:spcBef>
      <a:spcAft>
        <a:spcPct val="0"/>
      </a:spcAft>
      <a:defRPr sz="4500" kern="1200">
        <a:solidFill>
          <a:schemeClr val="tx1"/>
        </a:solidFill>
        <a:latin typeface="Arial"/>
        <a:ea typeface="+mn-ea"/>
        <a:cs typeface="+mn-cs"/>
      </a:defRPr>
    </a:lvl2pPr>
    <a:lvl3pPr marL="914400" algn="l" rtl="0" fontAlgn="base">
      <a:spcBef>
        <a:spcPct val="0"/>
      </a:spcBef>
      <a:spcAft>
        <a:spcPct val="0"/>
      </a:spcAft>
      <a:defRPr sz="4500" kern="1200">
        <a:solidFill>
          <a:schemeClr val="tx1"/>
        </a:solidFill>
        <a:latin typeface="Arial"/>
        <a:ea typeface="+mn-ea"/>
        <a:cs typeface="+mn-cs"/>
      </a:defRPr>
    </a:lvl3pPr>
    <a:lvl4pPr marL="1371600" algn="l" rtl="0" fontAlgn="base">
      <a:spcBef>
        <a:spcPct val="0"/>
      </a:spcBef>
      <a:spcAft>
        <a:spcPct val="0"/>
      </a:spcAft>
      <a:defRPr sz="4500" kern="1200">
        <a:solidFill>
          <a:schemeClr val="tx1"/>
        </a:solidFill>
        <a:latin typeface="Arial"/>
        <a:ea typeface="+mn-ea"/>
        <a:cs typeface="+mn-cs"/>
      </a:defRPr>
    </a:lvl4pPr>
    <a:lvl5pPr marL="1828800" algn="l" rtl="0" fontAlgn="base">
      <a:spcBef>
        <a:spcPct val="0"/>
      </a:spcBef>
      <a:spcAft>
        <a:spcPct val="0"/>
      </a:spcAft>
      <a:defRPr sz="4500" kern="1200">
        <a:solidFill>
          <a:schemeClr val="tx1"/>
        </a:solidFill>
        <a:latin typeface="Arial"/>
        <a:ea typeface="+mn-ea"/>
        <a:cs typeface="+mn-cs"/>
      </a:defRPr>
    </a:lvl5pPr>
    <a:lvl6pPr marL="2286000" algn="l" defTabSz="914400" rtl="0" eaLnBrk="1" latinLnBrk="0" hangingPunct="1">
      <a:defRPr sz="4500" kern="1200">
        <a:solidFill>
          <a:schemeClr val="tx1"/>
        </a:solidFill>
        <a:latin typeface="Arial"/>
        <a:ea typeface="+mn-ea"/>
        <a:cs typeface="+mn-cs"/>
      </a:defRPr>
    </a:lvl6pPr>
    <a:lvl7pPr marL="2743200" algn="l" defTabSz="914400" rtl="0" eaLnBrk="1" latinLnBrk="0" hangingPunct="1">
      <a:defRPr sz="4500" kern="1200">
        <a:solidFill>
          <a:schemeClr val="tx1"/>
        </a:solidFill>
        <a:latin typeface="Arial"/>
        <a:ea typeface="+mn-ea"/>
        <a:cs typeface="+mn-cs"/>
      </a:defRPr>
    </a:lvl7pPr>
    <a:lvl8pPr marL="3200400" algn="l" defTabSz="914400" rtl="0" eaLnBrk="1" latinLnBrk="0" hangingPunct="1">
      <a:defRPr sz="4500" kern="1200">
        <a:solidFill>
          <a:schemeClr val="tx1"/>
        </a:solidFill>
        <a:latin typeface="Arial"/>
        <a:ea typeface="+mn-ea"/>
        <a:cs typeface="+mn-cs"/>
      </a:defRPr>
    </a:lvl8pPr>
    <a:lvl9pPr marL="3657600" algn="l" defTabSz="914400" rtl="0" eaLnBrk="1" latinLnBrk="0" hangingPunct="1">
      <a:defRPr sz="4500"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p:cViewPr>
        <p:scale>
          <a:sx n="25" d="100"/>
          <a:sy n="25" d="100"/>
        </p:scale>
        <p:origin x="2280" y="248"/>
      </p:cViewPr>
      <p:guideLst>
        <p:guide orient="horz" pos="10368"/>
        <p:guide pos="13824"/>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theme" Target="theme/theme1.xml"/><Relationship Id="rId5" Type="http://schemas.openxmlformats.org/officeDocument/2006/relationships/font" Target="fonts/font3.fntdata"/><Relationship Id="rId10" Type="http://schemas.openxmlformats.org/officeDocument/2006/relationships/viewProps" Target="viewProps.xml"/><Relationship Id="rId4" Type="http://schemas.openxmlformats.org/officeDocument/2006/relationships/font" Target="fonts/font2.fntdata"/><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p:spPr>
        <p:txBody>
          <a:bodyPr/>
          <a:lstStyle>
            <a:defPPr>
              <a:defRPr kern="1200"/>
            </a:defPPr>
          </a:lstStyle>
          <a:p>
            <a:r>
              <a:rPr lang="en-US"/>
              <a:t>Click to edit Master title style</a:t>
            </a:r>
          </a:p>
        </p:txBody>
      </p:sp>
      <p:sp>
        <p:nvSpPr>
          <p:cNvPr id="3" name="Subtitle 2"/>
          <p:cNvSpPr>
            <a:spLocks noGrp="1"/>
          </p:cNvSpPr>
          <p:nvPr>
            <p:ph type="subTitle" idx="1"/>
          </p:nvPr>
        </p:nvSpPr>
        <p:spPr>
          <a:xfrm>
            <a:off x="6583363" y="18653125"/>
            <a:ext cx="30724475" cy="8413750"/>
          </a:xfrm>
        </p:spPr>
        <p:txBody>
          <a:bodyPr/>
          <a:lstStyle>
            <a:defPPr>
              <a:defRPr kern="1200"/>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9781D505-ABFC-493F-8858-9F27839AE9BB}" type="slidenum">
              <a:rPr lang="en-US"/>
              <a:pPr>
                <a:defRPr/>
              </a:pPr>
              <a:t>‹#›</a:t>
            </a:fld>
            <a:endParaRPr lang="en-US"/>
          </a:p>
        </p:txBody>
      </p:sp>
    </p:spTree>
    <p:extLst>
      <p:ext uri="{BB962C8B-B14F-4D97-AF65-F5344CB8AC3E}">
        <p14:creationId xmlns:p14="http://schemas.microsoft.com/office/powerpoint/2010/main" val="38291230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620C972F-CE89-4882-8841-5E4EC1866666}" type="slidenum">
              <a:rPr lang="en-US"/>
              <a:pPr>
                <a:defRPr/>
              </a:pPr>
              <a:t>‹#›</a:t>
            </a:fld>
            <a:endParaRPr lang="en-US"/>
          </a:p>
        </p:txBody>
      </p:sp>
    </p:spTree>
    <p:extLst>
      <p:ext uri="{BB962C8B-B14F-4D97-AF65-F5344CB8AC3E}">
        <p14:creationId xmlns:p14="http://schemas.microsoft.com/office/powerpoint/2010/main" val="41087712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9225"/>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2193925" y="1317625"/>
            <a:ext cx="29475112" cy="28089225"/>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67478B96-C558-46F3-BF4C-CB626F7BF55F}" type="slidenum">
              <a:rPr lang="en-US"/>
              <a:pPr>
                <a:defRPr/>
              </a:pPr>
              <a:t>‹#›</a:t>
            </a:fld>
            <a:endParaRPr lang="en-US"/>
          </a:p>
        </p:txBody>
      </p:sp>
    </p:spTree>
    <p:extLst>
      <p:ext uri="{BB962C8B-B14F-4D97-AF65-F5344CB8AC3E}">
        <p14:creationId xmlns:p14="http://schemas.microsoft.com/office/powerpoint/2010/main" val="309617945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ACFDBA80-68C6-4586-92A4-5A3F769223A5}" type="slidenum">
              <a:rPr lang="en-US"/>
              <a:pPr>
                <a:defRPr/>
              </a:pPr>
              <a:t>‹#›</a:t>
            </a:fld>
            <a:endParaRPr lang="en-US"/>
          </a:p>
        </p:txBody>
      </p:sp>
    </p:spTree>
    <p:extLst>
      <p:ext uri="{BB962C8B-B14F-4D97-AF65-F5344CB8AC3E}">
        <p14:creationId xmlns:p14="http://schemas.microsoft.com/office/powerpoint/2010/main" val="60461068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p:spPr>
        <p:txBody>
          <a:bodyPr anchor="t"/>
          <a:lstStyle>
            <a:defPPr>
              <a:defRPr kern="1200"/>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p:spPr>
        <p:txBody>
          <a:bodyPr anchor="b"/>
          <a:lstStyle>
            <a:defPPr>
              <a:defRPr kern="1200"/>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317CCD47-6DB2-4B8A-910F-EAB6C458696E}" type="slidenum">
              <a:rPr lang="en-US"/>
              <a:pPr>
                <a:defRPr/>
              </a:pPr>
              <a:t>‹#›</a:t>
            </a:fld>
            <a:endParaRPr lang="en-US"/>
          </a:p>
        </p:txBody>
      </p:sp>
    </p:spTree>
    <p:extLst>
      <p:ext uri="{BB962C8B-B14F-4D97-AF65-F5344CB8AC3E}">
        <p14:creationId xmlns:p14="http://schemas.microsoft.com/office/powerpoint/2010/main" val="134751605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2193925" y="7680325"/>
            <a:ext cx="19675475" cy="21726525"/>
          </a:xfrm>
        </p:spPr>
        <p:txBody>
          <a:bodyPr/>
          <a:lstStyle>
            <a:defPPr>
              <a:defRPr kern="1200"/>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6525"/>
          </a:xfrm>
        </p:spPr>
        <p:txBody>
          <a:bodyPr/>
          <a:lstStyle>
            <a:defPPr>
              <a:defRPr kern="1200"/>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E7618C69-F50A-4456-BD00-30C7E9780917}" type="slidenum">
              <a:rPr lang="en-US"/>
              <a:pPr>
                <a:defRPr/>
              </a:pPr>
              <a:t>‹#›</a:t>
            </a:fld>
            <a:endParaRPr lang="en-US"/>
          </a:p>
        </p:txBody>
      </p:sp>
    </p:spTree>
    <p:extLst>
      <p:ext uri="{BB962C8B-B14F-4D97-AF65-F5344CB8AC3E}">
        <p14:creationId xmlns:p14="http://schemas.microsoft.com/office/powerpoint/2010/main" val="397989059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p:spPr>
        <p:txBody>
          <a:bodyPr anchor="b"/>
          <a:lstStyle>
            <a:defPPr>
              <a:defRPr kern="1200"/>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2"/>
          </a:xfrm>
        </p:spPr>
        <p:txBody>
          <a:bodyPr/>
          <a:lstStyle>
            <a:defPPr>
              <a:defRPr kern="1200"/>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8" cy="3070225"/>
          </a:xfrm>
        </p:spPr>
        <p:txBody>
          <a:bodyPr anchor="b"/>
          <a:lstStyle>
            <a:defPPr>
              <a:defRPr kern="1200"/>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8" cy="18965862"/>
          </a:xfrm>
        </p:spPr>
        <p:txBody>
          <a:bodyPr/>
          <a:lstStyle>
            <a:defPPr>
              <a:defRPr kern="1200"/>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a:defPPr>
            <a:lvl1pPr>
              <a:defRPr/>
            </a:lvl1pPr>
          </a:lstStyle>
          <a:p>
            <a:pPr>
              <a:defRPr/>
            </a:pPr>
            <a:fld id="{41BE4E77-EB76-40B2-97CB-56BAD62ADA5F}" type="slidenum">
              <a:rPr lang="en-US"/>
              <a:pPr>
                <a:defRPr/>
              </a:pPr>
              <a:t>‹#›</a:t>
            </a:fld>
            <a:endParaRPr lang="en-US"/>
          </a:p>
        </p:txBody>
      </p:sp>
    </p:spTree>
    <p:extLst>
      <p:ext uri="{BB962C8B-B14F-4D97-AF65-F5344CB8AC3E}">
        <p14:creationId xmlns:p14="http://schemas.microsoft.com/office/powerpoint/2010/main" val="294088900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a:defPPr>
            <a:lvl1pPr>
              <a:defRPr/>
            </a:lvl1pPr>
          </a:lstStyle>
          <a:p>
            <a:pPr>
              <a:defRPr/>
            </a:pPr>
            <a:fld id="{AFD85181-2ED8-4C66-A6CF-204895276074}" type="slidenum">
              <a:rPr lang="en-US"/>
              <a:pPr>
                <a:defRPr/>
              </a:pPr>
              <a:t>‹#›</a:t>
            </a:fld>
            <a:endParaRPr lang="en-US"/>
          </a:p>
        </p:txBody>
      </p:sp>
    </p:spTree>
    <p:extLst>
      <p:ext uri="{BB962C8B-B14F-4D97-AF65-F5344CB8AC3E}">
        <p14:creationId xmlns:p14="http://schemas.microsoft.com/office/powerpoint/2010/main" val="86244740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a:defPPr>
            <a:lvl1pPr>
              <a:defRPr/>
            </a:lvl1pPr>
          </a:lstStyle>
          <a:p>
            <a:pPr>
              <a:defRPr/>
            </a:pPr>
            <a:fld id="{FD4797FD-DFC2-4481-9B76-E30C0158C422}" type="slidenum">
              <a:rPr lang="en-US"/>
              <a:pPr>
                <a:defRPr/>
              </a:pPr>
              <a:t>‹#›</a:t>
            </a:fld>
            <a:endParaRPr lang="en-US"/>
          </a:p>
        </p:txBody>
      </p:sp>
    </p:spTree>
    <p:extLst>
      <p:ext uri="{BB962C8B-B14F-4D97-AF65-F5344CB8AC3E}">
        <p14:creationId xmlns:p14="http://schemas.microsoft.com/office/powerpoint/2010/main" val="29033950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defPPr>
              <a:defRPr kern="1200"/>
            </a:defPPr>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p:spPr>
        <p:txBody>
          <a:bodyPr/>
          <a:lstStyle>
            <a:defPPr>
              <a:defRPr kern="1200"/>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p:spPr>
        <p:txBody>
          <a:bodyPr/>
          <a:lstStyle>
            <a:defPPr>
              <a:defRPr kern="1200"/>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222DDFC5-19EE-4BC8-86F5-BE1753B3A49A}" type="slidenum">
              <a:rPr lang="en-US"/>
              <a:pPr>
                <a:defRPr/>
              </a:pPr>
              <a:t>‹#›</a:t>
            </a:fld>
            <a:endParaRPr lang="en-US"/>
          </a:p>
        </p:txBody>
      </p:sp>
    </p:spTree>
    <p:extLst>
      <p:ext uri="{BB962C8B-B14F-4D97-AF65-F5344CB8AC3E}">
        <p14:creationId xmlns:p14="http://schemas.microsoft.com/office/powerpoint/2010/main" val="217649673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2"/>
            <a:ext cx="26335038" cy="2720975"/>
          </a:xfrm>
        </p:spPr>
        <p:txBody>
          <a:bodyPr anchor="b"/>
          <a:lstStyle>
            <a:defPPr>
              <a:defRPr kern="1200"/>
            </a:defPPr>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8" cy="19750088"/>
          </a:xfrm>
        </p:spPr>
        <p:txBody>
          <a:bodyPr/>
          <a:lstStyle>
            <a:defPPr>
              <a:defRPr kern="1200"/>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3" y="25763538"/>
            <a:ext cx="26335038" cy="3862387"/>
          </a:xfrm>
        </p:spPr>
        <p:txBody>
          <a:bodyPr/>
          <a:lstStyle>
            <a:defPPr>
              <a:defRPr kern="1200"/>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A9B3B4E7-A2BC-4B2C-8917-8370A599FB41}" type="slidenum">
              <a:rPr lang="en-US"/>
              <a:pPr>
                <a:defRPr/>
              </a:pPr>
              <a:t>‹#›</a:t>
            </a:fld>
            <a:endParaRPr lang="en-US"/>
          </a:p>
        </p:txBody>
      </p:sp>
    </p:spTree>
    <p:extLst>
      <p:ext uri="{BB962C8B-B14F-4D97-AF65-F5344CB8AC3E}">
        <p14:creationId xmlns:p14="http://schemas.microsoft.com/office/powerpoint/2010/main" val="388340609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3925" y="1317625"/>
            <a:ext cx="3950335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ctr" anchorCtr="0" compatLnSpc="1">
            <a:prstTxWarp prst="textNoShape">
              <a:avLst/>
            </a:prstTxWarp>
          </a:bodyPr>
          <a:lstStyle>
            <a:defPPr>
              <a:defRPr kern="1200"/>
            </a:defPPr>
          </a:lstStyle>
          <a:p>
            <a:pPr lvl="0"/>
            <a:r>
              <a:rPr lang="en-US"/>
              <a:t>Click to edit Master title style</a:t>
            </a:r>
          </a:p>
        </p:txBody>
      </p:sp>
      <p:sp>
        <p:nvSpPr>
          <p:cNvPr id="1027" name="Rectangle 3"/>
          <p:cNvSpPr>
            <a:spLocks noGrp="1" noChangeArrowheads="1"/>
          </p:cNvSpPr>
          <p:nvPr>
            <p:ph type="body" idx="1"/>
          </p:nvPr>
        </p:nvSpPr>
        <p:spPr bwMode="auto">
          <a:xfrm>
            <a:off x="2193925" y="7680325"/>
            <a:ext cx="39503350" cy="2172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939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a:defPPr>
            <a:lvl1pPr defTabSz="4703763">
              <a:defRPr sz="7300" smtClean="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4995525" y="29978350"/>
            <a:ext cx="139001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a:defPPr>
            <a:lvl1pPr algn="ctr" defTabSz="4703763">
              <a:defRPr sz="7300" smtClean="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314547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a:defPPr>
            <a:lvl1pPr algn="r" defTabSz="4703763">
              <a:defRPr sz="7300" smtClean="0">
                <a:latin typeface="Arial" pitchFamily="34" charset="0"/>
              </a:defRPr>
            </a:lvl1pPr>
          </a:lstStyle>
          <a:p>
            <a:pPr>
              <a:defRPr/>
            </a:pPr>
            <a:fld id="{16CEF5F2-27D4-42FE-9AE6-E7F0659E0BA5}" type="slidenum">
              <a:rPr lang="en-US"/>
              <a:pPr>
                <a:defRPr/>
              </a:pPr>
              <a:t>‹#›</a:t>
            </a:fld>
            <a:endParaRPr lang="en-US"/>
          </a:p>
        </p:txBody>
      </p:sp>
      <p:pic>
        <p:nvPicPr>
          <p:cNvPr id="1031" name="New picture"/>
          <p:cNvPicPr/>
          <p:nvPr/>
        </p:nvPicPr>
        <p:blipFill>
          <a:blip r:embed="rId13"/>
          <a:stretch>
            <a:fillRect/>
          </a:stretch>
        </p:blipFill>
        <p:spPr>
          <a:xfrm rot="16200000">
            <a:off x="-11074400" y="16459200"/>
            <a:ext cx="14274800" cy="3937000"/>
          </a:xfrm>
          <a:prstGeom prst="rect">
            <a:avLst/>
          </a:prstGeom>
        </p:spPr>
      </p:pic>
      <p:pic>
        <p:nvPicPr>
          <p:cNvPr id="1032" name="New picture"/>
          <p:cNvPicPr/>
          <p:nvPr/>
        </p:nvPicPr>
        <p:blipFill>
          <a:blip r:embed="rId13"/>
          <a:stretch>
            <a:fillRect/>
          </a:stretch>
        </p:blipFill>
        <p:spPr>
          <a:xfrm rot="5400000">
            <a:off x="40690800" y="16459200"/>
            <a:ext cx="14274800" cy="3937000"/>
          </a:xfrm>
          <a:prstGeom prst="rect">
            <a:avLst/>
          </a:prstGeom>
        </p:spPr>
      </p:pic>
      <p:pic>
        <p:nvPicPr>
          <p:cNvPr id="1033" name="New picture"/>
          <p:cNvPicPr/>
          <p:nvPr/>
        </p:nvPicPr>
        <p:blipFill>
          <a:blip r:embed="rId14"/>
          <a:stretch>
            <a:fillRect/>
          </a:stretch>
        </p:blipFill>
        <p:spPr>
          <a:xfrm>
            <a:off x="6946900" y="33426400"/>
            <a:ext cx="29997400" cy="1447800"/>
          </a:xfrm>
          <a:prstGeom prst="rect">
            <a:avLst/>
          </a:prstGeom>
        </p:spPr>
      </p:pic>
      <p:sp>
        <p:nvSpPr>
          <p:cNvPr id="1034" name="New shape"/>
          <p:cNvSpPr/>
          <p:nvPr/>
        </p:nvSpPr>
        <p:spPr>
          <a:xfrm>
            <a:off x="69469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560">
                <a:solidFill>
                  <a:srgbClr val="808080"/>
                </a:solidFill>
              </a:rPr>
              <a:t>Template ID: debatingdenim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a:defPPr>
      <a:lvl1pPr algn="ctr" defTabSz="4703763" rtl="0" eaLnBrk="0" fontAlgn="base" hangingPunct="0">
        <a:spcBef>
          <a:spcPct val="0"/>
        </a:spcBef>
        <a:spcAft>
          <a:spcPct val="0"/>
        </a:spcAft>
        <a:defRPr sz="22800">
          <a:solidFill>
            <a:schemeClr val="tx2"/>
          </a:solidFill>
          <a:latin typeface="+mj-lt"/>
          <a:ea typeface="+mj-ea"/>
          <a:cs typeface="+mj-cs"/>
        </a:defRPr>
      </a:lvl1pPr>
      <a:lvl2pPr algn="ctr" defTabSz="4703763" rtl="0" eaLnBrk="0" fontAlgn="base" hangingPunct="0">
        <a:spcBef>
          <a:spcPct val="0"/>
        </a:spcBef>
        <a:spcAft>
          <a:spcPct val="0"/>
        </a:spcAft>
        <a:defRPr sz="22800">
          <a:solidFill>
            <a:schemeClr val="tx2"/>
          </a:solidFill>
          <a:latin typeface="Arial" pitchFamily="34" charset="0"/>
        </a:defRPr>
      </a:lvl2pPr>
      <a:lvl3pPr algn="ctr" defTabSz="4703763" rtl="0" eaLnBrk="0" fontAlgn="base" hangingPunct="0">
        <a:spcBef>
          <a:spcPct val="0"/>
        </a:spcBef>
        <a:spcAft>
          <a:spcPct val="0"/>
        </a:spcAft>
        <a:defRPr sz="22800">
          <a:solidFill>
            <a:schemeClr val="tx2"/>
          </a:solidFill>
          <a:latin typeface="Arial" pitchFamily="34" charset="0"/>
        </a:defRPr>
      </a:lvl3pPr>
      <a:lvl4pPr algn="ctr" defTabSz="4703763" rtl="0" eaLnBrk="0" fontAlgn="base" hangingPunct="0">
        <a:spcBef>
          <a:spcPct val="0"/>
        </a:spcBef>
        <a:spcAft>
          <a:spcPct val="0"/>
        </a:spcAft>
        <a:defRPr sz="22800">
          <a:solidFill>
            <a:schemeClr val="tx2"/>
          </a:solidFill>
          <a:latin typeface="Arial" pitchFamily="34" charset="0"/>
        </a:defRPr>
      </a:lvl4pPr>
      <a:lvl5pPr algn="ctr" defTabSz="4703763" rtl="0" eaLnBrk="0" fontAlgn="base" hangingPunct="0">
        <a:spcBef>
          <a:spcPct val="0"/>
        </a:spcBef>
        <a:spcAft>
          <a:spcPct val="0"/>
        </a:spcAft>
        <a:defRPr sz="22800">
          <a:solidFill>
            <a:schemeClr val="tx2"/>
          </a:solidFill>
          <a:latin typeface="Arial" pitchFamily="34" charset="0"/>
        </a:defRPr>
      </a:lvl5pPr>
      <a:lvl6pPr marL="457200" algn="ctr" defTabSz="4703763" rtl="0" fontAlgn="base">
        <a:spcBef>
          <a:spcPct val="0"/>
        </a:spcBef>
        <a:spcAft>
          <a:spcPct val="0"/>
        </a:spcAft>
        <a:defRPr sz="22800">
          <a:solidFill>
            <a:schemeClr val="tx2"/>
          </a:solidFill>
          <a:latin typeface="Arial" pitchFamily="34" charset="0"/>
        </a:defRPr>
      </a:lvl6pPr>
      <a:lvl7pPr marL="914400" algn="ctr" defTabSz="4703763" rtl="0" fontAlgn="base">
        <a:spcBef>
          <a:spcPct val="0"/>
        </a:spcBef>
        <a:spcAft>
          <a:spcPct val="0"/>
        </a:spcAft>
        <a:defRPr sz="22800">
          <a:solidFill>
            <a:schemeClr val="tx2"/>
          </a:solidFill>
          <a:latin typeface="Arial" pitchFamily="34" charset="0"/>
        </a:defRPr>
      </a:lvl7pPr>
      <a:lvl8pPr marL="1371600" algn="ctr" defTabSz="4703763" rtl="0" fontAlgn="base">
        <a:spcBef>
          <a:spcPct val="0"/>
        </a:spcBef>
        <a:spcAft>
          <a:spcPct val="0"/>
        </a:spcAft>
        <a:defRPr sz="22800">
          <a:solidFill>
            <a:schemeClr val="tx2"/>
          </a:solidFill>
          <a:latin typeface="Arial" pitchFamily="34" charset="0"/>
        </a:defRPr>
      </a:lvl8pPr>
      <a:lvl9pPr marL="1828800" algn="ctr" defTabSz="4703763" rtl="0" fontAlgn="base">
        <a:spcBef>
          <a:spcPct val="0"/>
        </a:spcBef>
        <a:spcAft>
          <a:spcPct val="0"/>
        </a:spcAft>
        <a:defRPr sz="22800">
          <a:solidFill>
            <a:schemeClr val="tx2"/>
          </a:solidFill>
          <a:latin typeface="Arial" pitchFamily="34" charset="0"/>
        </a:defRPr>
      </a:lvl9pPr>
    </p:titleStyle>
    <p:bodyStyle>
      <a:defPPr>
        <a:defRPr kern="1200"/>
      </a:defPPr>
      <a:lvl1pPr marL="1766888" indent="-1766888" algn="l" defTabSz="4703763" rtl="0" eaLnBrk="0" fontAlgn="base" hangingPunct="0">
        <a:spcBef>
          <a:spcPct val="20000"/>
        </a:spcBef>
        <a:spcAft>
          <a:spcPct val="0"/>
        </a:spcAft>
        <a:buChar char="•"/>
        <a:defRPr sz="16400">
          <a:solidFill>
            <a:schemeClr val="tx1"/>
          </a:solidFill>
          <a:latin typeface="+mn-lt"/>
          <a:ea typeface="+mn-ea"/>
          <a:cs typeface="+mn-cs"/>
        </a:defRPr>
      </a:lvl1pPr>
      <a:lvl2pPr marL="3822700" indent="-1471613" algn="l" defTabSz="4703763" rtl="0" eaLnBrk="0" fontAlgn="base" hangingPunct="0">
        <a:spcBef>
          <a:spcPct val="20000"/>
        </a:spcBef>
        <a:spcAft>
          <a:spcPct val="0"/>
        </a:spcAft>
        <a:buChar char="–"/>
        <a:defRPr sz="14400">
          <a:solidFill>
            <a:schemeClr val="tx1"/>
          </a:solidFill>
          <a:latin typeface="+mn-lt"/>
        </a:defRPr>
      </a:lvl2pPr>
      <a:lvl3pPr marL="5880100" indent="-1176338" algn="l" defTabSz="4703763" rtl="0" eaLnBrk="0" fontAlgn="base" hangingPunct="0">
        <a:spcBef>
          <a:spcPct val="20000"/>
        </a:spcBef>
        <a:spcAft>
          <a:spcPct val="0"/>
        </a:spcAft>
        <a:buChar char="•"/>
        <a:defRPr sz="12400">
          <a:solidFill>
            <a:schemeClr val="tx1"/>
          </a:solidFill>
          <a:latin typeface="+mn-lt"/>
        </a:defRPr>
      </a:lvl3pPr>
      <a:lvl4pPr marL="8229600" indent="-1174750" algn="l" defTabSz="4703763" rtl="0" eaLnBrk="0" fontAlgn="base" hangingPunct="0">
        <a:spcBef>
          <a:spcPct val="20000"/>
        </a:spcBef>
        <a:spcAft>
          <a:spcPct val="0"/>
        </a:spcAft>
        <a:buChar char="–"/>
        <a:defRPr sz="10400">
          <a:solidFill>
            <a:schemeClr val="tx1"/>
          </a:solidFill>
          <a:latin typeface="+mn-lt"/>
        </a:defRPr>
      </a:lvl4pPr>
      <a:lvl5pPr marL="10580688" indent="-1176338" algn="l" defTabSz="4703763" rtl="0" eaLnBrk="0" fontAlgn="base" hangingPunct="0">
        <a:spcBef>
          <a:spcPct val="20000"/>
        </a:spcBef>
        <a:spcAft>
          <a:spcPct val="0"/>
        </a:spcAft>
        <a:buChar char="»"/>
        <a:defRPr sz="10400">
          <a:solidFill>
            <a:schemeClr val="tx1"/>
          </a:solidFill>
          <a:latin typeface="+mn-lt"/>
        </a:defRPr>
      </a:lvl5pPr>
      <a:lvl6pPr marL="11037888" indent="-1176338" algn="l" defTabSz="4703763" rtl="0" fontAlgn="base">
        <a:spcBef>
          <a:spcPct val="20000"/>
        </a:spcBef>
        <a:spcAft>
          <a:spcPct val="0"/>
        </a:spcAft>
        <a:buChar char="»"/>
        <a:defRPr sz="10400">
          <a:solidFill>
            <a:schemeClr val="tx1"/>
          </a:solidFill>
          <a:latin typeface="+mn-lt"/>
        </a:defRPr>
      </a:lvl6pPr>
      <a:lvl7pPr marL="11495088" indent="-1176338" algn="l" defTabSz="4703763" rtl="0" fontAlgn="base">
        <a:spcBef>
          <a:spcPct val="20000"/>
        </a:spcBef>
        <a:spcAft>
          <a:spcPct val="0"/>
        </a:spcAft>
        <a:buChar char="»"/>
        <a:defRPr sz="10400">
          <a:solidFill>
            <a:schemeClr val="tx1"/>
          </a:solidFill>
          <a:latin typeface="+mn-lt"/>
        </a:defRPr>
      </a:lvl7pPr>
      <a:lvl8pPr marL="11952288" indent="-1176338" algn="l" defTabSz="4703763" rtl="0" fontAlgn="base">
        <a:spcBef>
          <a:spcPct val="20000"/>
        </a:spcBef>
        <a:spcAft>
          <a:spcPct val="0"/>
        </a:spcAft>
        <a:buChar char="»"/>
        <a:defRPr sz="10400">
          <a:solidFill>
            <a:schemeClr val="tx1"/>
          </a:solidFill>
          <a:latin typeface="+mn-lt"/>
        </a:defRPr>
      </a:lvl8pPr>
      <a:lvl9pPr marL="12409488" indent="-1176338" algn="l" defTabSz="4703763" rtl="0" fontAlgn="base">
        <a:spcBef>
          <a:spcPct val="20000"/>
        </a:spcBef>
        <a:spcAft>
          <a:spcPct val="0"/>
        </a:spcAft>
        <a:buChar char="»"/>
        <a:defRPr sz="10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xml"/><Relationship Id="rId5" Type="http://schemas.openxmlformats.org/officeDocument/2006/relationships/image" Target="../media/image6.tiff"/><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4"/>
          <p:cNvSpPr>
            <a:spLocks noChangeArrowheads="1"/>
          </p:cNvSpPr>
          <p:nvPr/>
        </p:nvSpPr>
        <p:spPr bwMode="auto">
          <a:xfrm>
            <a:off x="533400" y="537704"/>
            <a:ext cx="42824400" cy="6024497"/>
          </a:xfrm>
          <a:prstGeom prst="roundRect">
            <a:avLst/>
          </a:prstGeom>
          <a:solidFill>
            <a:srgbClr val="2A4A70"/>
          </a:solidFill>
          <a:ln>
            <a:noFill/>
          </a:ln>
        </p:spPr>
        <p:txBody>
          <a:bodyPr lIns="205740" tIns="102870" rIns="205740" bIns="102870" anchor="ctr"/>
          <a:lstStyle>
            <a:defPPr>
              <a:defRPr kern="1200"/>
            </a:defPPr>
          </a:lstStyle>
          <a:p>
            <a:pPr algn="ctr" defTabSz="4703763">
              <a:lnSpc>
                <a:spcPct val="90000"/>
              </a:lnSpc>
            </a:pPr>
            <a:endParaRPr lang="en-US" sz="4900" i="1" dirty="0"/>
          </a:p>
        </p:txBody>
      </p:sp>
      <p:sp>
        <p:nvSpPr>
          <p:cNvPr id="17" name="Text Placeholder 5">
            <a:extLst>
              <a:ext uri="{FF2B5EF4-FFF2-40B4-BE49-F238E27FC236}">
                <a16:creationId xmlns:a16="http://schemas.microsoft.com/office/drawing/2014/main" id="{4264D35B-B8F4-4A85-9FEE-EA091C5FF1BF}"/>
              </a:ext>
            </a:extLst>
          </p:cNvPr>
          <p:cNvSpPr txBox="1"/>
          <p:nvPr/>
        </p:nvSpPr>
        <p:spPr>
          <a:xfrm>
            <a:off x="3657600" y="1033005"/>
            <a:ext cx="36576000" cy="2937440"/>
          </a:xfrm>
          <a:prstGeom prst="rect">
            <a:avLst/>
          </a:prstGeom>
        </p:spPr>
        <p:txBody>
          <a:bodyPr lIns="0" tIns="0" rIns="0" bIns="0">
            <a:noAutofit/>
          </a:bodyPr>
          <a:lstStyle>
            <a:defPPr>
              <a:defRPr kern="1200"/>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8500" dirty="0">
                <a:solidFill>
                  <a:schemeClr val="bg1"/>
                </a:solidFill>
                <a:latin typeface="Amaranth" panose="02000503050000020004" pitchFamily="2" charset="0"/>
              </a:rPr>
              <a:t>A </a:t>
            </a:r>
            <a:r>
              <a:rPr lang="en-US" sz="8500" dirty="0" err="1">
                <a:solidFill>
                  <a:schemeClr val="bg1"/>
                </a:solidFill>
                <a:latin typeface="Amaranth" panose="02000503050000020004" pitchFamily="2" charset="0"/>
              </a:rPr>
              <a:t>GraalVM</a:t>
            </a:r>
            <a:r>
              <a:rPr lang="en-US" sz="8500" dirty="0">
                <a:solidFill>
                  <a:schemeClr val="bg1"/>
                </a:solidFill>
                <a:latin typeface="Amaranth" panose="02000503050000020004" pitchFamily="2" charset="0"/>
              </a:rPr>
              <a:t>-hosted bytecode interpreter for</a:t>
            </a:r>
          </a:p>
          <a:p>
            <a:pPr algn="ctr" defTabSz="3761086">
              <a:spcBef>
                <a:spcPct val="20000"/>
              </a:spcBef>
              <a:defRPr/>
            </a:pPr>
            <a:r>
              <a:rPr lang="en-US" sz="8500" dirty="0">
                <a:solidFill>
                  <a:schemeClr val="bg1"/>
                </a:solidFill>
                <a:latin typeface="Amaranth" panose="02000503050000020004" pitchFamily="2" charset="0"/>
              </a:rPr>
              <a:t> MonNom</a:t>
            </a:r>
          </a:p>
        </p:txBody>
      </p:sp>
      <p:sp>
        <p:nvSpPr>
          <p:cNvPr id="18" name="Text Placeholder 5">
            <a:extLst>
              <a:ext uri="{FF2B5EF4-FFF2-40B4-BE49-F238E27FC236}">
                <a16:creationId xmlns:a16="http://schemas.microsoft.com/office/drawing/2014/main" id="{ED235A1B-42BF-4F24-80BC-47A0B3B251F1}"/>
              </a:ext>
            </a:extLst>
          </p:cNvPr>
          <p:cNvSpPr txBox="1"/>
          <p:nvPr/>
        </p:nvSpPr>
        <p:spPr>
          <a:xfrm>
            <a:off x="3657600" y="4234536"/>
            <a:ext cx="36576000" cy="1895904"/>
          </a:xfrm>
          <a:prstGeom prst="rect">
            <a:avLst/>
          </a:prstGeom>
        </p:spPr>
        <p:txBody>
          <a:bodyPr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5600" dirty="0" err="1">
                <a:solidFill>
                  <a:schemeClr val="bg1"/>
                </a:solidFill>
                <a:latin typeface="Titillium Web" panose="00000500000000000000" pitchFamily="2" charset="0"/>
                <a:cs typeface="Arial" pitchFamily="34" charset="0"/>
              </a:rPr>
              <a:t>Xinjie</a:t>
            </a:r>
            <a:r>
              <a:rPr lang="en-US" sz="5600" dirty="0">
                <a:solidFill>
                  <a:schemeClr val="bg1"/>
                </a:solidFill>
                <a:latin typeface="Titillium Web" panose="00000500000000000000" pitchFamily="2" charset="0"/>
                <a:cs typeface="Arial" pitchFamily="34" charset="0"/>
              </a:rPr>
              <a:t> Xu</a:t>
            </a:r>
          </a:p>
          <a:p>
            <a:pPr algn="ctr">
              <a:defRPr/>
            </a:pPr>
            <a:r>
              <a:rPr lang="en-US" sz="5600" dirty="0">
                <a:solidFill>
                  <a:schemeClr val="bg1"/>
                </a:solidFill>
                <a:latin typeface="Titillium Web" panose="00000500000000000000" pitchFamily="2" charset="0"/>
                <a:cs typeface="Arial" pitchFamily="34" charset="0"/>
              </a:rPr>
              <a:t>Australian National University</a:t>
            </a:r>
          </a:p>
        </p:txBody>
      </p:sp>
      <p:sp>
        <p:nvSpPr>
          <p:cNvPr id="21" name="TextBox 19">
            <a:extLst>
              <a:ext uri="{FF2B5EF4-FFF2-40B4-BE49-F238E27FC236}">
                <a16:creationId xmlns:a16="http://schemas.microsoft.com/office/drawing/2014/main" id="{DCB5B9DC-AFC8-48DD-8E5A-79F4EB3B3EE2}"/>
              </a:ext>
            </a:extLst>
          </p:cNvPr>
          <p:cNvSpPr txBox="1">
            <a:spLocks noChangeArrowheads="1"/>
          </p:cNvSpPr>
          <p:nvPr/>
        </p:nvSpPr>
        <p:spPr bwMode="auto">
          <a:xfrm>
            <a:off x="1471754" y="24093013"/>
            <a:ext cx="12859306" cy="346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AU" sz="4000" dirty="0">
                <a:latin typeface="Titillium Web" panose="00000500000000000000" pitchFamily="2" charset="0"/>
                <a:cs typeface="Arial" pitchFamily="34" charset="0"/>
              </a:rPr>
              <a:t>The project reads the MonNom bytecode generated by its compiler and then converts the bytecode into AST nodes. Furthermore, the project applies Tail Call Elimination and some Back Copy Propagation to optimise the performance just like the LLVM runtime.</a:t>
            </a:r>
          </a:p>
        </p:txBody>
      </p:sp>
      <p:sp>
        <p:nvSpPr>
          <p:cNvPr id="23" name="TextBox 19">
            <a:extLst>
              <a:ext uri="{FF2B5EF4-FFF2-40B4-BE49-F238E27FC236}">
                <a16:creationId xmlns:a16="http://schemas.microsoft.com/office/drawing/2014/main" id="{9247D261-80E6-4008-A48F-EE2502170D44}"/>
              </a:ext>
            </a:extLst>
          </p:cNvPr>
          <p:cNvSpPr txBox="1">
            <a:spLocks noChangeArrowheads="1"/>
          </p:cNvSpPr>
          <p:nvPr/>
        </p:nvSpPr>
        <p:spPr bwMode="auto">
          <a:xfrm>
            <a:off x="30627974" y="17787209"/>
            <a:ext cx="11803664" cy="1363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AU" sz="4000" dirty="0">
                <a:latin typeface="Titillium Web" pitchFamily="2" charset="77"/>
              </a:rPr>
              <a:t>It turns out that the GraalVM interpreter keeps a similar overhead trend compared to the LLVM runtime. Moreover, the overall performance is around 5 times slower than the LLVM runtime, and the span of the running time in both environments is similar. The fully dynamic and fully typed configurations result in a very similar time, and some half-dynamic half fully typed configurations are faster than all others. In contrast, the GraalVM implementation spans more than the LLVM implementation, which causes the overhead of the program to be up to 50% from the baseline (whereas the LLVM one is just up to 15%). However, this is still in the range of -50% to 50% overhead, rather than multiple times of overhead compared to other gradually-typed </a:t>
            </a:r>
            <a:r>
              <a:rPr lang="en-AU" sz="4000">
                <a:latin typeface="Titillium Web" pitchFamily="2" charset="77"/>
              </a:rPr>
              <a:t>languages.</a:t>
            </a:r>
          </a:p>
          <a:p>
            <a:endParaRPr lang="en-AU" sz="4000" dirty="0">
              <a:latin typeface="Titillium Web" pitchFamily="2" charset="77"/>
            </a:endParaRPr>
          </a:p>
          <a:p>
            <a:r>
              <a:rPr lang="en-AU" sz="4000" dirty="0">
                <a:latin typeface="Titillium Web" pitchFamily="2" charset="77"/>
              </a:rPr>
              <a:t>The reason the GraalVM implementation is slower is currently identified as a huge amount of allocation (boxing/unboxing) in Java. Another assumption is the current project did not utilise GraalVM’s features (i.e. NativeImage, StaticShape, etc.).</a:t>
            </a:r>
          </a:p>
          <a:p>
            <a:r>
              <a:rPr lang="en-AU" sz="4000" dirty="0">
                <a:latin typeface="Titillium Web" pitchFamily="2" charset="77"/>
              </a:rPr>
              <a:t> </a:t>
            </a:r>
          </a:p>
        </p:txBody>
      </p:sp>
      <p:sp>
        <p:nvSpPr>
          <p:cNvPr id="27" name="TextBox 19">
            <a:extLst>
              <a:ext uri="{FF2B5EF4-FFF2-40B4-BE49-F238E27FC236}">
                <a16:creationId xmlns:a16="http://schemas.microsoft.com/office/drawing/2014/main" id="{D1DF76C2-CA55-4287-8208-00375EA04995}"/>
              </a:ext>
            </a:extLst>
          </p:cNvPr>
          <p:cNvSpPr txBox="1">
            <a:spLocks noChangeArrowheads="1"/>
          </p:cNvSpPr>
          <p:nvPr/>
        </p:nvSpPr>
        <p:spPr bwMode="auto">
          <a:xfrm>
            <a:off x="1459562" y="8913067"/>
            <a:ext cx="13087906" cy="1361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4000" dirty="0">
                <a:latin typeface="Titillium Web" panose="00000500000000000000" pitchFamily="2" charset="0"/>
                <a:cs typeface="Arial" pitchFamily="34" charset="0"/>
              </a:rPr>
              <a:t>Virtual Machines (VMs) run user’s codes using the Just-In-Time (JIT) compilation technique that emits platform code in runtime to execute the program. However, VMs are black boxes – the user usually doesn’t know how the code will be emitted through the VMs’ JIT-ting pipeline. Moreover, different VMs usually emit different platform codes that perform differently.</a:t>
            </a:r>
          </a:p>
          <a:p>
            <a:pPr algn="just">
              <a:lnSpc>
                <a:spcPct val="110000"/>
              </a:lnSpc>
            </a:pPr>
            <a:endParaRPr lang="en-US" sz="4000" dirty="0">
              <a:latin typeface="Titillium Web" panose="00000500000000000000" pitchFamily="2" charset="0"/>
              <a:cs typeface="Arial" pitchFamily="34" charset="0"/>
            </a:endParaRPr>
          </a:p>
          <a:p>
            <a:pPr algn="just">
              <a:lnSpc>
                <a:spcPct val="110000"/>
              </a:lnSpc>
            </a:pPr>
            <a:r>
              <a:rPr lang="en-US" sz="4000" dirty="0">
                <a:latin typeface="Titillium Web" panose="00000500000000000000" pitchFamily="2" charset="0"/>
                <a:cs typeface="Arial" pitchFamily="34" charset="0"/>
              </a:rPr>
              <a:t>This project is the implementation of a subset of the current MonNom (a gradually typed programming language written by Dr Fabian Muehlboeck) runtime in GraalVM. It is designed to be capable of processing most of the non-generic versions of the MonNom features (i.e. objects, control flow, dynamic dispatch, etc.). Moreover, this project aims to explore the difference in the performance of the runtime for the programming language MonNom implemented in LLVM and GraalVM. Moreover, MonNom is a gradually-typed language, the performance of the program from fully dynamic type annotated to fully type annotated would be an interesting perspective to discover as well.</a:t>
            </a:r>
          </a:p>
        </p:txBody>
      </p:sp>
      <p:sp>
        <p:nvSpPr>
          <p:cNvPr id="29" name="TextBox 19">
            <a:extLst>
              <a:ext uri="{FF2B5EF4-FFF2-40B4-BE49-F238E27FC236}">
                <a16:creationId xmlns:a16="http://schemas.microsoft.com/office/drawing/2014/main" id="{61C38A20-F85F-4744-B6CC-BB3A40663090}"/>
              </a:ext>
            </a:extLst>
          </p:cNvPr>
          <p:cNvSpPr txBox="1">
            <a:spLocks noChangeArrowheads="1"/>
          </p:cNvSpPr>
          <p:nvPr/>
        </p:nvSpPr>
        <p:spPr bwMode="auto">
          <a:xfrm>
            <a:off x="15867484" y="8794147"/>
            <a:ext cx="12161520" cy="6848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AU" sz="4000" dirty="0">
                <a:latin typeface="Titillium Web" panose="00000500000000000000" pitchFamily="2" charset="0"/>
                <a:cs typeface="Arial" pitchFamily="34" charset="0"/>
              </a:rPr>
              <a:t>We then run the sieve test in both runtime and compare the performance. Sieve is one of the most widely used worst-case benchmark programs that gradually-typed languages use. It finds the prime number at an index. Its implementation contains a lot of recursive calls, interface method calls and calculations. We generate cases from a fully dynamic program to a purely typed program, and we plot the results on the same lattice level (i.e. the left diagram below) so that we can see the span for each situation.</a:t>
            </a:r>
          </a:p>
        </p:txBody>
      </p:sp>
      <p:grpSp>
        <p:nvGrpSpPr>
          <p:cNvPr id="5" name="Group 4">
            <a:extLst>
              <a:ext uri="{FF2B5EF4-FFF2-40B4-BE49-F238E27FC236}">
                <a16:creationId xmlns:a16="http://schemas.microsoft.com/office/drawing/2014/main" id="{628E0EA1-F584-4FE4-81F7-2DFD4FB88DA2}"/>
              </a:ext>
            </a:extLst>
          </p:cNvPr>
          <p:cNvGrpSpPr/>
          <p:nvPr/>
        </p:nvGrpSpPr>
        <p:grpSpPr>
          <a:xfrm>
            <a:off x="1459562" y="22804754"/>
            <a:ext cx="6147540" cy="1015663"/>
            <a:chOff x="11309555" y="7936248"/>
            <a:chExt cx="6147540" cy="1015663"/>
          </a:xfrm>
        </p:grpSpPr>
        <p:sp>
          <p:nvSpPr>
            <p:cNvPr id="36" name="TextBox 35">
              <a:extLst>
                <a:ext uri="{FF2B5EF4-FFF2-40B4-BE49-F238E27FC236}">
                  <a16:creationId xmlns:a16="http://schemas.microsoft.com/office/drawing/2014/main" id="{F9744332-409D-4E13-8004-F1FC2BA8831D}"/>
                </a:ext>
              </a:extLst>
            </p:cNvPr>
            <p:cNvSpPr txBox="1"/>
            <p:nvPr/>
          </p:nvSpPr>
          <p:spPr>
            <a:xfrm>
              <a:off x="11766755" y="7936248"/>
              <a:ext cx="5690340" cy="1015663"/>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74320" rIns="274320" rtlCol="0">
              <a:spAutoFit/>
            </a:bodyPr>
            <a:lstStyle/>
            <a:p>
              <a:pPr defTabSz="4702588">
                <a:defRPr/>
              </a:pPr>
              <a:r>
                <a:rPr lang="en-US" sz="6000" dirty="0">
                  <a:solidFill>
                    <a:srgbClr val="679955"/>
                  </a:solidFill>
                  <a:latin typeface="Amaranth" panose="02000503050000020004" pitchFamily="2" charset="0"/>
                </a:rPr>
                <a:t>METHODOLOGY</a:t>
              </a:r>
            </a:p>
          </p:txBody>
        </p:sp>
        <p:sp>
          <p:nvSpPr>
            <p:cNvPr id="26" name="Rectangle 25">
              <a:extLst>
                <a:ext uri="{FF2B5EF4-FFF2-40B4-BE49-F238E27FC236}">
                  <a16:creationId xmlns:a16="http://schemas.microsoft.com/office/drawing/2014/main" id="{C2540629-E07F-4524-B7B0-8AD50B9CA383}"/>
                </a:ext>
              </a:extLst>
            </p:cNvPr>
            <p:cNvSpPr/>
            <p:nvPr/>
          </p:nvSpPr>
          <p:spPr bwMode="auto">
            <a:xfrm>
              <a:off x="11309555" y="7936564"/>
              <a:ext cx="457200" cy="646331"/>
            </a:xfrm>
            <a:prstGeom prst="rect">
              <a:avLst/>
            </a:prstGeom>
            <a:solidFill>
              <a:srgbClr val="67995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7200" b="0" i="0" u="none" strike="noStrike" cap="none" normalizeH="0" baseline="0">
                <a:ln>
                  <a:noFill/>
                </a:ln>
                <a:solidFill>
                  <a:schemeClr val="tx1"/>
                </a:solidFill>
                <a:effectLst/>
                <a:latin typeface="Arial" pitchFamily="34" charset="0"/>
              </a:endParaRPr>
            </a:p>
          </p:txBody>
        </p:sp>
      </p:grpSp>
      <p:grpSp>
        <p:nvGrpSpPr>
          <p:cNvPr id="6" name="Group 5">
            <a:extLst>
              <a:ext uri="{FF2B5EF4-FFF2-40B4-BE49-F238E27FC236}">
                <a16:creationId xmlns:a16="http://schemas.microsoft.com/office/drawing/2014/main" id="{DFD3D1B1-E282-45AC-A5D2-BF5D46CFDC2A}"/>
              </a:ext>
            </a:extLst>
          </p:cNvPr>
          <p:cNvGrpSpPr/>
          <p:nvPr/>
        </p:nvGrpSpPr>
        <p:grpSpPr>
          <a:xfrm>
            <a:off x="30536536" y="16840200"/>
            <a:ext cx="4407854" cy="1015663"/>
            <a:chOff x="21950516" y="7936248"/>
            <a:chExt cx="4407854" cy="1015663"/>
          </a:xfrm>
        </p:grpSpPr>
        <p:sp>
          <p:nvSpPr>
            <p:cNvPr id="38" name="TextBox 37">
              <a:extLst>
                <a:ext uri="{FF2B5EF4-FFF2-40B4-BE49-F238E27FC236}">
                  <a16:creationId xmlns:a16="http://schemas.microsoft.com/office/drawing/2014/main" id="{9A18A5CA-EAF8-4A0C-91E3-652892D85424}"/>
                </a:ext>
              </a:extLst>
            </p:cNvPr>
            <p:cNvSpPr txBox="1"/>
            <p:nvPr/>
          </p:nvSpPr>
          <p:spPr>
            <a:xfrm>
              <a:off x="22402800" y="7936248"/>
              <a:ext cx="3955570" cy="1015663"/>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74320" rIns="274320" rtlCol="0">
              <a:spAutoFit/>
            </a:bodyPr>
            <a:lstStyle/>
            <a:p>
              <a:pPr defTabSz="4702588">
                <a:defRPr/>
              </a:pPr>
              <a:r>
                <a:rPr lang="en-US" sz="6000" dirty="0">
                  <a:solidFill>
                    <a:srgbClr val="0070C0"/>
                  </a:solidFill>
                  <a:latin typeface="Amaranth" panose="02000503050000020004" pitchFamily="2" charset="0"/>
                </a:rPr>
                <a:t>Discussion</a:t>
              </a:r>
            </a:p>
          </p:txBody>
        </p:sp>
        <p:sp>
          <p:nvSpPr>
            <p:cNvPr id="28" name="Rectangle 27">
              <a:extLst>
                <a:ext uri="{FF2B5EF4-FFF2-40B4-BE49-F238E27FC236}">
                  <a16:creationId xmlns:a16="http://schemas.microsoft.com/office/drawing/2014/main" id="{3DBBCF0F-8115-4C70-A694-F428A5C95969}"/>
                </a:ext>
              </a:extLst>
            </p:cNvPr>
            <p:cNvSpPr/>
            <p:nvPr/>
          </p:nvSpPr>
          <p:spPr bwMode="auto">
            <a:xfrm>
              <a:off x="21950516" y="7966059"/>
              <a:ext cx="457200" cy="646331"/>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7200" b="0" i="0" u="none" strike="noStrike" cap="none" normalizeH="0" baseline="0">
                <a:ln>
                  <a:noFill/>
                </a:ln>
                <a:solidFill>
                  <a:schemeClr val="tx1"/>
                </a:solidFill>
                <a:effectLst/>
                <a:latin typeface="Arial" pitchFamily="34" charset="0"/>
              </a:endParaRPr>
            </a:p>
          </p:txBody>
        </p:sp>
      </p:grpSp>
      <p:grpSp>
        <p:nvGrpSpPr>
          <p:cNvPr id="8" name="Group 7">
            <a:extLst>
              <a:ext uri="{FF2B5EF4-FFF2-40B4-BE49-F238E27FC236}">
                <a16:creationId xmlns:a16="http://schemas.microsoft.com/office/drawing/2014/main" id="{8A48DC6E-5C6A-4A57-8A78-B09BE503F40B}"/>
              </a:ext>
            </a:extLst>
          </p:cNvPr>
          <p:cNvGrpSpPr/>
          <p:nvPr/>
        </p:nvGrpSpPr>
        <p:grpSpPr>
          <a:xfrm>
            <a:off x="1459562" y="7966059"/>
            <a:ext cx="6039819" cy="1015663"/>
            <a:chOff x="619432" y="19087285"/>
            <a:chExt cx="6039819" cy="1015663"/>
          </a:xfrm>
        </p:grpSpPr>
        <p:sp>
          <p:nvSpPr>
            <p:cNvPr id="37" name="TextBox 36">
              <a:extLst>
                <a:ext uri="{FF2B5EF4-FFF2-40B4-BE49-F238E27FC236}">
                  <a16:creationId xmlns:a16="http://schemas.microsoft.com/office/drawing/2014/main" id="{2AE133AC-1DFE-4D6E-B1A3-31B930A6602E}"/>
                </a:ext>
              </a:extLst>
            </p:cNvPr>
            <p:cNvSpPr txBox="1"/>
            <p:nvPr/>
          </p:nvSpPr>
          <p:spPr>
            <a:xfrm>
              <a:off x="1076632" y="19087285"/>
              <a:ext cx="5582619" cy="1015663"/>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74320" rIns="274320" rtlCol="0">
              <a:spAutoFit/>
            </a:bodyPr>
            <a:lstStyle/>
            <a:p>
              <a:pPr defTabSz="4702588">
                <a:defRPr/>
              </a:pPr>
              <a:r>
                <a:rPr lang="en-US" sz="6000" dirty="0">
                  <a:solidFill>
                    <a:srgbClr val="A33B3B"/>
                  </a:solidFill>
                  <a:latin typeface="Amaranth" panose="02000503050000020004" pitchFamily="2" charset="0"/>
                </a:rPr>
                <a:t>INTRODUCTION</a:t>
              </a:r>
            </a:p>
          </p:txBody>
        </p:sp>
        <p:sp>
          <p:nvSpPr>
            <p:cNvPr id="32" name="Rectangle 31">
              <a:extLst>
                <a:ext uri="{FF2B5EF4-FFF2-40B4-BE49-F238E27FC236}">
                  <a16:creationId xmlns:a16="http://schemas.microsoft.com/office/drawing/2014/main" id="{F1C45890-5A72-41A6-9C21-8464F46D0E48}"/>
                </a:ext>
              </a:extLst>
            </p:cNvPr>
            <p:cNvSpPr/>
            <p:nvPr/>
          </p:nvSpPr>
          <p:spPr bwMode="auto">
            <a:xfrm>
              <a:off x="619432" y="19087912"/>
              <a:ext cx="457200" cy="646331"/>
            </a:xfrm>
            <a:prstGeom prst="rect">
              <a:avLst/>
            </a:prstGeom>
            <a:solidFill>
              <a:srgbClr val="A33B3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7200" b="0" i="0" u="none" strike="noStrike" cap="none" normalizeH="0" baseline="0">
                <a:ln>
                  <a:noFill/>
                </a:ln>
                <a:solidFill>
                  <a:schemeClr val="tx1"/>
                </a:solidFill>
                <a:effectLst/>
                <a:latin typeface="Arial" pitchFamily="34" charset="0"/>
              </a:endParaRPr>
            </a:p>
          </p:txBody>
        </p:sp>
      </p:grpSp>
      <p:grpSp>
        <p:nvGrpSpPr>
          <p:cNvPr id="10" name="Group 9">
            <a:extLst>
              <a:ext uri="{FF2B5EF4-FFF2-40B4-BE49-F238E27FC236}">
                <a16:creationId xmlns:a16="http://schemas.microsoft.com/office/drawing/2014/main" id="{E6288F6C-2A05-F243-5ECA-2CE253578A3A}"/>
              </a:ext>
            </a:extLst>
          </p:cNvPr>
          <p:cNvGrpSpPr/>
          <p:nvPr/>
        </p:nvGrpSpPr>
        <p:grpSpPr>
          <a:xfrm>
            <a:off x="15657934" y="7966059"/>
            <a:ext cx="3730746" cy="1015663"/>
            <a:chOff x="7078733" y="18866230"/>
            <a:chExt cx="3730746" cy="1015663"/>
          </a:xfrm>
        </p:grpSpPr>
        <p:sp>
          <p:nvSpPr>
            <p:cNvPr id="11" name="TextBox 10">
              <a:extLst>
                <a:ext uri="{FF2B5EF4-FFF2-40B4-BE49-F238E27FC236}">
                  <a16:creationId xmlns:a16="http://schemas.microsoft.com/office/drawing/2014/main" id="{116D8ADE-87E2-5D0C-DFBA-FC033E1E34F8}"/>
                </a:ext>
              </a:extLst>
            </p:cNvPr>
            <p:cNvSpPr txBox="1"/>
            <p:nvPr/>
          </p:nvSpPr>
          <p:spPr>
            <a:xfrm>
              <a:off x="7531017" y="18866230"/>
              <a:ext cx="3278462" cy="1015663"/>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74320" rIns="274320" rtlCol="0">
              <a:spAutoFit/>
            </a:bodyPr>
            <a:lstStyle/>
            <a:p>
              <a:pPr defTabSz="4702588">
                <a:defRPr/>
              </a:pPr>
              <a:r>
                <a:rPr lang="en-US" sz="6000" dirty="0">
                  <a:solidFill>
                    <a:srgbClr val="7030A0"/>
                  </a:solidFill>
                  <a:latin typeface="Amaranth" panose="02000503050000020004" pitchFamily="2" charset="0"/>
                </a:rPr>
                <a:t>RESULTS</a:t>
              </a:r>
            </a:p>
          </p:txBody>
        </p:sp>
        <p:sp>
          <p:nvSpPr>
            <p:cNvPr id="12" name="Rectangle 11">
              <a:extLst>
                <a:ext uri="{FF2B5EF4-FFF2-40B4-BE49-F238E27FC236}">
                  <a16:creationId xmlns:a16="http://schemas.microsoft.com/office/drawing/2014/main" id="{D05603BF-0F7F-2E5A-E168-C57258AECBB0}"/>
                </a:ext>
              </a:extLst>
            </p:cNvPr>
            <p:cNvSpPr/>
            <p:nvPr/>
          </p:nvSpPr>
          <p:spPr bwMode="auto">
            <a:xfrm>
              <a:off x="7078733" y="18896041"/>
              <a:ext cx="457200" cy="646331"/>
            </a:xfrm>
            <a:prstGeom prst="rect">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7200" b="0" i="0" u="none" strike="noStrike" cap="none" normalizeH="0" baseline="0" dirty="0">
                <a:ln>
                  <a:noFill/>
                </a:ln>
                <a:effectLst/>
                <a:latin typeface="Arial" pitchFamily="34" charset="0"/>
              </a:endParaRPr>
            </a:p>
          </p:txBody>
        </p:sp>
      </p:grpSp>
      <p:pic>
        <p:nvPicPr>
          <p:cNvPr id="14" name="Picture 13">
            <a:extLst>
              <a:ext uri="{FF2B5EF4-FFF2-40B4-BE49-F238E27FC236}">
                <a16:creationId xmlns:a16="http://schemas.microsoft.com/office/drawing/2014/main" id="{713BC007-6A4F-41FA-24BD-40F19DFBC097}"/>
              </a:ext>
            </a:extLst>
          </p:cNvPr>
          <p:cNvPicPr>
            <a:picLocks noChangeAspect="1"/>
          </p:cNvPicPr>
          <p:nvPr/>
        </p:nvPicPr>
        <p:blipFill>
          <a:blip r:embed="rId2"/>
          <a:stretch>
            <a:fillRect/>
          </a:stretch>
        </p:blipFill>
        <p:spPr>
          <a:xfrm>
            <a:off x="20996813" y="15849600"/>
            <a:ext cx="9482575" cy="7111931"/>
          </a:xfrm>
          <a:prstGeom prst="rect">
            <a:avLst/>
          </a:prstGeom>
        </p:spPr>
      </p:pic>
      <p:pic>
        <p:nvPicPr>
          <p:cNvPr id="20" name="Picture 19">
            <a:extLst>
              <a:ext uri="{FF2B5EF4-FFF2-40B4-BE49-F238E27FC236}">
                <a16:creationId xmlns:a16="http://schemas.microsoft.com/office/drawing/2014/main" id="{85B54459-B599-96DA-CCDA-0F7D781C2B57}"/>
              </a:ext>
            </a:extLst>
          </p:cNvPr>
          <p:cNvPicPr>
            <a:picLocks noChangeAspect="1"/>
          </p:cNvPicPr>
          <p:nvPr/>
        </p:nvPicPr>
        <p:blipFill>
          <a:blip r:embed="rId3"/>
          <a:stretch>
            <a:fillRect/>
          </a:stretch>
        </p:blipFill>
        <p:spPr>
          <a:xfrm>
            <a:off x="22580130" y="24307800"/>
            <a:ext cx="8118868" cy="6089151"/>
          </a:xfrm>
          <a:prstGeom prst="rect">
            <a:avLst/>
          </a:prstGeom>
        </p:spPr>
      </p:pic>
      <p:pic>
        <p:nvPicPr>
          <p:cNvPr id="34" name="Picture 33">
            <a:extLst>
              <a:ext uri="{FF2B5EF4-FFF2-40B4-BE49-F238E27FC236}">
                <a16:creationId xmlns:a16="http://schemas.microsoft.com/office/drawing/2014/main" id="{F83F7D79-15E8-BED6-2869-A85036E11039}"/>
              </a:ext>
            </a:extLst>
          </p:cNvPr>
          <p:cNvPicPr>
            <a:picLocks noChangeAspect="1"/>
          </p:cNvPicPr>
          <p:nvPr/>
        </p:nvPicPr>
        <p:blipFill>
          <a:blip r:embed="rId4"/>
          <a:stretch>
            <a:fillRect/>
          </a:stretch>
        </p:blipFill>
        <p:spPr>
          <a:xfrm>
            <a:off x="14547468" y="24307800"/>
            <a:ext cx="8032662" cy="6024497"/>
          </a:xfrm>
          <a:prstGeom prst="rect">
            <a:avLst/>
          </a:prstGeom>
        </p:spPr>
      </p:pic>
      <p:pic>
        <p:nvPicPr>
          <p:cNvPr id="42" name="Picture 41">
            <a:extLst>
              <a:ext uri="{FF2B5EF4-FFF2-40B4-BE49-F238E27FC236}">
                <a16:creationId xmlns:a16="http://schemas.microsoft.com/office/drawing/2014/main" id="{F521C5A8-EB0F-C01D-9E78-490420323CC3}"/>
              </a:ext>
            </a:extLst>
          </p:cNvPr>
          <p:cNvPicPr>
            <a:picLocks noChangeAspect="1"/>
          </p:cNvPicPr>
          <p:nvPr/>
        </p:nvPicPr>
        <p:blipFill>
          <a:blip r:embed="rId5"/>
          <a:stretch>
            <a:fillRect/>
          </a:stretch>
        </p:blipFill>
        <p:spPr>
          <a:xfrm>
            <a:off x="29937763" y="7007966"/>
            <a:ext cx="13087904" cy="9815929"/>
          </a:xfrm>
          <a:prstGeom prst="rect">
            <a:avLst/>
          </a:prstGeom>
        </p:spPr>
      </p:pic>
      <p:sp>
        <p:nvSpPr>
          <p:cNvPr id="44" name="TextBox 43">
            <a:extLst>
              <a:ext uri="{FF2B5EF4-FFF2-40B4-BE49-F238E27FC236}">
                <a16:creationId xmlns:a16="http://schemas.microsoft.com/office/drawing/2014/main" id="{60BF69EA-4640-DE1F-BB99-16100F9FC085}"/>
              </a:ext>
            </a:extLst>
          </p:cNvPr>
          <p:cNvSpPr txBox="1"/>
          <p:nvPr/>
        </p:nvSpPr>
        <p:spPr>
          <a:xfrm>
            <a:off x="15654946" y="21879191"/>
            <a:ext cx="5071454" cy="523220"/>
          </a:xfrm>
          <a:prstGeom prst="rect">
            <a:avLst/>
          </a:prstGeom>
          <a:noFill/>
        </p:spPr>
        <p:txBody>
          <a:bodyPr wrap="square" rtlCol="0">
            <a:spAutoFit/>
          </a:bodyPr>
          <a:lstStyle/>
          <a:p>
            <a:pPr algn="ctr"/>
            <a:r>
              <a:rPr lang="en-US" sz="2800" dirty="0"/>
              <a:t>Fully Dynamic Configuration</a:t>
            </a:r>
          </a:p>
        </p:txBody>
      </p:sp>
      <p:sp>
        <p:nvSpPr>
          <p:cNvPr id="45" name="Oval 44">
            <a:extLst>
              <a:ext uri="{FF2B5EF4-FFF2-40B4-BE49-F238E27FC236}">
                <a16:creationId xmlns:a16="http://schemas.microsoft.com/office/drawing/2014/main" id="{7D719A1E-7EEE-2F86-96F9-647B953C0837}"/>
              </a:ext>
            </a:extLst>
          </p:cNvPr>
          <p:cNvSpPr/>
          <p:nvPr/>
        </p:nvSpPr>
        <p:spPr bwMode="auto">
          <a:xfrm>
            <a:off x="17983200" y="21622552"/>
            <a:ext cx="207473" cy="2286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4500" b="0" i="0" u="none" strike="noStrike" cap="none" normalizeH="0" baseline="0">
              <a:ln>
                <a:noFill/>
              </a:ln>
              <a:solidFill>
                <a:schemeClr val="tx1"/>
              </a:solidFill>
              <a:effectLst/>
              <a:latin typeface="Arial" pitchFamily="34" charset="0"/>
            </a:endParaRPr>
          </a:p>
        </p:txBody>
      </p:sp>
      <p:sp>
        <p:nvSpPr>
          <p:cNvPr id="46" name="TextBox 45">
            <a:extLst>
              <a:ext uri="{FF2B5EF4-FFF2-40B4-BE49-F238E27FC236}">
                <a16:creationId xmlns:a16="http://schemas.microsoft.com/office/drawing/2014/main" id="{4B51CDB5-7EB9-6702-989D-F7A67D423B02}"/>
              </a:ext>
            </a:extLst>
          </p:cNvPr>
          <p:cNvSpPr txBox="1"/>
          <p:nvPr/>
        </p:nvSpPr>
        <p:spPr>
          <a:xfrm>
            <a:off x="15654946" y="16305376"/>
            <a:ext cx="5071454" cy="523220"/>
          </a:xfrm>
          <a:prstGeom prst="rect">
            <a:avLst/>
          </a:prstGeom>
          <a:noFill/>
        </p:spPr>
        <p:txBody>
          <a:bodyPr wrap="square" rtlCol="0">
            <a:spAutoFit/>
          </a:bodyPr>
          <a:lstStyle/>
          <a:p>
            <a:pPr algn="ctr"/>
            <a:r>
              <a:rPr lang="en-US" sz="2800" dirty="0"/>
              <a:t>Fully Typed Configuration</a:t>
            </a:r>
          </a:p>
        </p:txBody>
      </p:sp>
      <p:sp>
        <p:nvSpPr>
          <p:cNvPr id="47" name="Oval 46">
            <a:extLst>
              <a:ext uri="{FF2B5EF4-FFF2-40B4-BE49-F238E27FC236}">
                <a16:creationId xmlns:a16="http://schemas.microsoft.com/office/drawing/2014/main" id="{5A507EFB-CF45-ACE8-A864-7D3D75A5404F}"/>
              </a:ext>
            </a:extLst>
          </p:cNvPr>
          <p:cNvSpPr/>
          <p:nvPr/>
        </p:nvSpPr>
        <p:spPr bwMode="auto">
          <a:xfrm>
            <a:off x="17983200" y="16856635"/>
            <a:ext cx="207473" cy="2286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4500" b="0" i="0" u="none" strike="noStrike" cap="none" normalizeH="0" baseline="0">
              <a:ln>
                <a:noFill/>
              </a:ln>
              <a:solidFill>
                <a:schemeClr val="tx1"/>
              </a:solidFill>
              <a:effectLst/>
              <a:latin typeface="Arial" pitchFamily="34" charset="0"/>
            </a:endParaRPr>
          </a:p>
        </p:txBody>
      </p:sp>
      <p:sp>
        <p:nvSpPr>
          <p:cNvPr id="48" name="Oval 47">
            <a:extLst>
              <a:ext uri="{FF2B5EF4-FFF2-40B4-BE49-F238E27FC236}">
                <a16:creationId xmlns:a16="http://schemas.microsoft.com/office/drawing/2014/main" id="{613D5477-0782-73DF-45DA-1E8CD50020FC}"/>
              </a:ext>
            </a:extLst>
          </p:cNvPr>
          <p:cNvSpPr/>
          <p:nvPr/>
        </p:nvSpPr>
        <p:spPr bwMode="auto">
          <a:xfrm>
            <a:off x="17983200" y="20363792"/>
            <a:ext cx="207473" cy="2286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4500" b="0" i="0" u="none" strike="noStrike" cap="none" normalizeH="0" baseline="0">
              <a:ln>
                <a:noFill/>
              </a:ln>
              <a:solidFill>
                <a:schemeClr val="tx1"/>
              </a:solidFill>
              <a:effectLst/>
              <a:latin typeface="Arial" pitchFamily="34" charset="0"/>
            </a:endParaRPr>
          </a:p>
        </p:txBody>
      </p:sp>
      <p:sp>
        <p:nvSpPr>
          <p:cNvPr id="49" name="Oval 48">
            <a:extLst>
              <a:ext uri="{FF2B5EF4-FFF2-40B4-BE49-F238E27FC236}">
                <a16:creationId xmlns:a16="http://schemas.microsoft.com/office/drawing/2014/main" id="{12178CBA-10E3-C26C-32D9-FC7AF90A19BB}"/>
              </a:ext>
            </a:extLst>
          </p:cNvPr>
          <p:cNvSpPr/>
          <p:nvPr/>
        </p:nvSpPr>
        <p:spPr bwMode="auto">
          <a:xfrm>
            <a:off x="16908730" y="20363792"/>
            <a:ext cx="207473" cy="2286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4500" b="0" i="0" u="none" strike="noStrike" cap="none" normalizeH="0" baseline="0">
              <a:ln>
                <a:noFill/>
              </a:ln>
              <a:solidFill>
                <a:schemeClr val="tx1"/>
              </a:solidFill>
              <a:effectLst/>
              <a:latin typeface="Arial" pitchFamily="34" charset="0"/>
            </a:endParaRPr>
          </a:p>
        </p:txBody>
      </p:sp>
      <p:sp>
        <p:nvSpPr>
          <p:cNvPr id="50" name="Oval 49">
            <a:extLst>
              <a:ext uri="{FF2B5EF4-FFF2-40B4-BE49-F238E27FC236}">
                <a16:creationId xmlns:a16="http://schemas.microsoft.com/office/drawing/2014/main" id="{06A4767E-4212-B9C0-A7C4-D14B8525EAE0}"/>
              </a:ext>
            </a:extLst>
          </p:cNvPr>
          <p:cNvSpPr/>
          <p:nvPr/>
        </p:nvSpPr>
        <p:spPr bwMode="auto">
          <a:xfrm>
            <a:off x="19057670" y="20363792"/>
            <a:ext cx="207473" cy="2286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4500" b="0" i="0" u="none" strike="noStrike" cap="none" normalizeH="0" baseline="0">
              <a:ln>
                <a:noFill/>
              </a:ln>
              <a:solidFill>
                <a:schemeClr val="tx1"/>
              </a:solidFill>
              <a:effectLst/>
              <a:latin typeface="Arial" pitchFamily="34" charset="0"/>
            </a:endParaRPr>
          </a:p>
        </p:txBody>
      </p:sp>
      <p:sp>
        <p:nvSpPr>
          <p:cNvPr id="54" name="Oval 53">
            <a:extLst>
              <a:ext uri="{FF2B5EF4-FFF2-40B4-BE49-F238E27FC236}">
                <a16:creationId xmlns:a16="http://schemas.microsoft.com/office/drawing/2014/main" id="{FEB8D853-8AE5-1B39-2851-C8E77DA42F1E}"/>
              </a:ext>
            </a:extLst>
          </p:cNvPr>
          <p:cNvSpPr/>
          <p:nvPr/>
        </p:nvSpPr>
        <p:spPr bwMode="auto">
          <a:xfrm>
            <a:off x="17983200" y="17861992"/>
            <a:ext cx="207473" cy="2286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4500" b="0" i="0" u="none" strike="noStrike" cap="none" normalizeH="0" baseline="0">
              <a:ln>
                <a:noFill/>
              </a:ln>
              <a:solidFill>
                <a:schemeClr val="tx1"/>
              </a:solidFill>
              <a:effectLst/>
              <a:latin typeface="Arial" pitchFamily="34" charset="0"/>
            </a:endParaRPr>
          </a:p>
        </p:txBody>
      </p:sp>
      <p:sp>
        <p:nvSpPr>
          <p:cNvPr id="55" name="Oval 54">
            <a:extLst>
              <a:ext uri="{FF2B5EF4-FFF2-40B4-BE49-F238E27FC236}">
                <a16:creationId xmlns:a16="http://schemas.microsoft.com/office/drawing/2014/main" id="{65761842-27AB-01FB-DB3A-7F33B7969D8F}"/>
              </a:ext>
            </a:extLst>
          </p:cNvPr>
          <p:cNvSpPr/>
          <p:nvPr/>
        </p:nvSpPr>
        <p:spPr bwMode="auto">
          <a:xfrm>
            <a:off x="16908730" y="17861992"/>
            <a:ext cx="207473" cy="2286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4500" b="0" i="0" u="none" strike="noStrike" cap="none" normalizeH="0" baseline="0">
              <a:ln>
                <a:noFill/>
              </a:ln>
              <a:solidFill>
                <a:schemeClr val="tx1"/>
              </a:solidFill>
              <a:effectLst/>
              <a:latin typeface="Arial" pitchFamily="34" charset="0"/>
            </a:endParaRPr>
          </a:p>
        </p:txBody>
      </p:sp>
      <p:sp>
        <p:nvSpPr>
          <p:cNvPr id="56" name="Oval 55">
            <a:extLst>
              <a:ext uri="{FF2B5EF4-FFF2-40B4-BE49-F238E27FC236}">
                <a16:creationId xmlns:a16="http://schemas.microsoft.com/office/drawing/2014/main" id="{E5F01ECF-C963-8C47-F244-E0E9CC8D04CE}"/>
              </a:ext>
            </a:extLst>
          </p:cNvPr>
          <p:cNvSpPr/>
          <p:nvPr/>
        </p:nvSpPr>
        <p:spPr bwMode="auto">
          <a:xfrm>
            <a:off x="19057670" y="17861992"/>
            <a:ext cx="207473" cy="2286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4500" b="0" i="0" u="none" strike="noStrike" cap="none" normalizeH="0" baseline="0">
              <a:ln>
                <a:noFill/>
              </a:ln>
              <a:solidFill>
                <a:schemeClr val="tx1"/>
              </a:solidFill>
              <a:effectLst/>
              <a:latin typeface="Arial" pitchFamily="34" charset="0"/>
            </a:endParaRPr>
          </a:p>
        </p:txBody>
      </p:sp>
      <p:sp>
        <p:nvSpPr>
          <p:cNvPr id="57" name="Oval 56">
            <a:extLst>
              <a:ext uri="{FF2B5EF4-FFF2-40B4-BE49-F238E27FC236}">
                <a16:creationId xmlns:a16="http://schemas.microsoft.com/office/drawing/2014/main" id="{401415D9-A964-B660-EDF4-B20731D34CB9}"/>
              </a:ext>
            </a:extLst>
          </p:cNvPr>
          <p:cNvSpPr/>
          <p:nvPr/>
        </p:nvSpPr>
        <p:spPr bwMode="auto">
          <a:xfrm>
            <a:off x="17442130" y="19068572"/>
            <a:ext cx="207473" cy="2286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4500" b="0" i="0" u="none" strike="noStrike" cap="none" normalizeH="0" baseline="0">
              <a:ln>
                <a:noFill/>
              </a:ln>
              <a:solidFill>
                <a:schemeClr val="tx1"/>
              </a:solidFill>
              <a:effectLst/>
              <a:latin typeface="Arial" pitchFamily="34" charset="0"/>
            </a:endParaRPr>
          </a:p>
        </p:txBody>
      </p:sp>
      <p:sp>
        <p:nvSpPr>
          <p:cNvPr id="58" name="Oval 57">
            <a:extLst>
              <a:ext uri="{FF2B5EF4-FFF2-40B4-BE49-F238E27FC236}">
                <a16:creationId xmlns:a16="http://schemas.microsoft.com/office/drawing/2014/main" id="{45AB22BD-E4DD-1032-6D72-514A0D95C9B0}"/>
              </a:ext>
            </a:extLst>
          </p:cNvPr>
          <p:cNvSpPr/>
          <p:nvPr/>
        </p:nvSpPr>
        <p:spPr bwMode="auto">
          <a:xfrm>
            <a:off x="16367660" y="19068572"/>
            <a:ext cx="207473" cy="2286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4500" b="0" i="0" u="none" strike="noStrike" cap="none" normalizeH="0" baseline="0">
              <a:ln>
                <a:noFill/>
              </a:ln>
              <a:solidFill>
                <a:schemeClr val="tx1"/>
              </a:solidFill>
              <a:effectLst/>
              <a:latin typeface="Arial" pitchFamily="34" charset="0"/>
            </a:endParaRPr>
          </a:p>
        </p:txBody>
      </p:sp>
      <p:sp>
        <p:nvSpPr>
          <p:cNvPr id="59" name="Oval 58">
            <a:extLst>
              <a:ext uri="{FF2B5EF4-FFF2-40B4-BE49-F238E27FC236}">
                <a16:creationId xmlns:a16="http://schemas.microsoft.com/office/drawing/2014/main" id="{FFC8FDF0-0641-BD85-A8FD-2B014B6949DE}"/>
              </a:ext>
            </a:extLst>
          </p:cNvPr>
          <p:cNvSpPr/>
          <p:nvPr/>
        </p:nvSpPr>
        <p:spPr bwMode="auto">
          <a:xfrm>
            <a:off x="18516600" y="19068572"/>
            <a:ext cx="207473" cy="2286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4500" b="0" i="0" u="none" strike="noStrike" cap="none" normalizeH="0" baseline="0">
              <a:ln>
                <a:noFill/>
              </a:ln>
              <a:solidFill>
                <a:schemeClr val="tx1"/>
              </a:solidFill>
              <a:effectLst/>
              <a:latin typeface="Arial" pitchFamily="34" charset="0"/>
            </a:endParaRPr>
          </a:p>
        </p:txBody>
      </p:sp>
      <p:sp>
        <p:nvSpPr>
          <p:cNvPr id="60" name="Oval 59">
            <a:extLst>
              <a:ext uri="{FF2B5EF4-FFF2-40B4-BE49-F238E27FC236}">
                <a16:creationId xmlns:a16="http://schemas.microsoft.com/office/drawing/2014/main" id="{7206465A-698B-D515-F210-CAF33BD8ED5F}"/>
              </a:ext>
            </a:extLst>
          </p:cNvPr>
          <p:cNvSpPr/>
          <p:nvPr/>
        </p:nvSpPr>
        <p:spPr bwMode="auto">
          <a:xfrm>
            <a:off x="19591070" y="19068572"/>
            <a:ext cx="207473" cy="2286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4500" b="0" i="0" u="none" strike="noStrike" cap="none" normalizeH="0" baseline="0">
              <a:ln>
                <a:noFill/>
              </a:ln>
              <a:solidFill>
                <a:schemeClr val="tx1"/>
              </a:solidFill>
              <a:effectLst/>
              <a:latin typeface="Arial" pitchFamily="34" charset="0"/>
            </a:endParaRPr>
          </a:p>
        </p:txBody>
      </p:sp>
      <p:cxnSp>
        <p:nvCxnSpPr>
          <p:cNvPr id="62" name="Straight Arrow Connector 61">
            <a:extLst>
              <a:ext uri="{FF2B5EF4-FFF2-40B4-BE49-F238E27FC236}">
                <a16:creationId xmlns:a16="http://schemas.microsoft.com/office/drawing/2014/main" id="{817DB4DD-8092-A3F9-AD06-AEFA476D9685}"/>
              </a:ext>
            </a:extLst>
          </p:cNvPr>
          <p:cNvCxnSpPr>
            <a:stCxn id="45" idx="1"/>
            <a:endCxn id="49" idx="5"/>
          </p:cNvCxnSpPr>
          <p:nvPr/>
        </p:nvCxnSpPr>
        <p:spPr bwMode="auto">
          <a:xfrm flipH="1" flipV="1">
            <a:off x="17085819" y="20558914"/>
            <a:ext cx="927765" cy="109711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2" name="Straight Arrow Connector 2051">
            <a:extLst>
              <a:ext uri="{FF2B5EF4-FFF2-40B4-BE49-F238E27FC236}">
                <a16:creationId xmlns:a16="http://schemas.microsoft.com/office/drawing/2014/main" id="{4A3F9556-0659-B61D-9B97-F86A15E8E431}"/>
              </a:ext>
            </a:extLst>
          </p:cNvPr>
          <p:cNvCxnSpPr>
            <a:stCxn id="45" idx="0"/>
            <a:endCxn id="48" idx="4"/>
          </p:cNvCxnSpPr>
          <p:nvPr/>
        </p:nvCxnSpPr>
        <p:spPr bwMode="auto">
          <a:xfrm flipV="1">
            <a:off x="18086937" y="20592392"/>
            <a:ext cx="0" cy="10301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7" name="Straight Arrow Connector 2056">
            <a:extLst>
              <a:ext uri="{FF2B5EF4-FFF2-40B4-BE49-F238E27FC236}">
                <a16:creationId xmlns:a16="http://schemas.microsoft.com/office/drawing/2014/main" id="{89F53CFF-DDE9-F103-51E4-8B5120D97B9A}"/>
              </a:ext>
            </a:extLst>
          </p:cNvPr>
          <p:cNvCxnSpPr>
            <a:stCxn id="45" idx="7"/>
            <a:endCxn id="50" idx="3"/>
          </p:cNvCxnSpPr>
          <p:nvPr/>
        </p:nvCxnSpPr>
        <p:spPr bwMode="auto">
          <a:xfrm flipV="1">
            <a:off x="18160289" y="20558914"/>
            <a:ext cx="927765" cy="109711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9" name="Straight Arrow Connector 2058">
            <a:extLst>
              <a:ext uri="{FF2B5EF4-FFF2-40B4-BE49-F238E27FC236}">
                <a16:creationId xmlns:a16="http://schemas.microsoft.com/office/drawing/2014/main" id="{098F2E82-C8A7-6AFE-B0A1-CBED177AEA2F}"/>
              </a:ext>
            </a:extLst>
          </p:cNvPr>
          <p:cNvCxnSpPr>
            <a:stCxn id="49" idx="1"/>
            <a:endCxn id="58" idx="4"/>
          </p:cNvCxnSpPr>
          <p:nvPr/>
        </p:nvCxnSpPr>
        <p:spPr bwMode="auto">
          <a:xfrm flipH="1" flipV="1">
            <a:off x="16471397" y="19297172"/>
            <a:ext cx="467717" cy="110009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1" name="Straight Arrow Connector 2060">
            <a:extLst>
              <a:ext uri="{FF2B5EF4-FFF2-40B4-BE49-F238E27FC236}">
                <a16:creationId xmlns:a16="http://schemas.microsoft.com/office/drawing/2014/main" id="{0F76A09A-7D4A-C9B6-88AB-D21C771AC35F}"/>
              </a:ext>
            </a:extLst>
          </p:cNvPr>
          <p:cNvCxnSpPr>
            <a:stCxn id="49" idx="7"/>
            <a:endCxn id="57" idx="4"/>
          </p:cNvCxnSpPr>
          <p:nvPr/>
        </p:nvCxnSpPr>
        <p:spPr bwMode="auto">
          <a:xfrm flipV="1">
            <a:off x="17085819" y="19297172"/>
            <a:ext cx="460048" cy="110009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3" name="Straight Arrow Connector 2062">
            <a:extLst>
              <a:ext uri="{FF2B5EF4-FFF2-40B4-BE49-F238E27FC236}">
                <a16:creationId xmlns:a16="http://schemas.microsoft.com/office/drawing/2014/main" id="{28F2D7A2-A548-6D55-5315-EB05AEA37F41}"/>
              </a:ext>
            </a:extLst>
          </p:cNvPr>
          <p:cNvCxnSpPr>
            <a:stCxn id="48" idx="0"/>
            <a:endCxn id="57" idx="4"/>
          </p:cNvCxnSpPr>
          <p:nvPr/>
        </p:nvCxnSpPr>
        <p:spPr bwMode="auto">
          <a:xfrm flipH="1" flipV="1">
            <a:off x="17545867" y="19297172"/>
            <a:ext cx="541070" cy="106662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5" name="Straight Arrow Connector 2064">
            <a:extLst>
              <a:ext uri="{FF2B5EF4-FFF2-40B4-BE49-F238E27FC236}">
                <a16:creationId xmlns:a16="http://schemas.microsoft.com/office/drawing/2014/main" id="{2E076700-80D6-97F6-270E-4C7453B938B5}"/>
              </a:ext>
            </a:extLst>
          </p:cNvPr>
          <p:cNvCxnSpPr>
            <a:stCxn id="48" idx="0"/>
            <a:endCxn id="59" idx="4"/>
          </p:cNvCxnSpPr>
          <p:nvPr/>
        </p:nvCxnSpPr>
        <p:spPr bwMode="auto">
          <a:xfrm flipV="1">
            <a:off x="18086937" y="19297172"/>
            <a:ext cx="533400" cy="106662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7" name="Straight Arrow Connector 2066">
            <a:extLst>
              <a:ext uri="{FF2B5EF4-FFF2-40B4-BE49-F238E27FC236}">
                <a16:creationId xmlns:a16="http://schemas.microsoft.com/office/drawing/2014/main" id="{E9D9B7D8-8DAC-202D-E2BF-2BB33042971D}"/>
              </a:ext>
            </a:extLst>
          </p:cNvPr>
          <p:cNvCxnSpPr>
            <a:stCxn id="50" idx="0"/>
            <a:endCxn id="59" idx="4"/>
          </p:cNvCxnSpPr>
          <p:nvPr/>
        </p:nvCxnSpPr>
        <p:spPr bwMode="auto">
          <a:xfrm flipH="1" flipV="1">
            <a:off x="18620337" y="19297172"/>
            <a:ext cx="541070" cy="106662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9" name="Straight Arrow Connector 2068">
            <a:extLst>
              <a:ext uri="{FF2B5EF4-FFF2-40B4-BE49-F238E27FC236}">
                <a16:creationId xmlns:a16="http://schemas.microsoft.com/office/drawing/2014/main" id="{AE81AFEE-4B8B-D26E-ABC4-BF28E9037597}"/>
              </a:ext>
            </a:extLst>
          </p:cNvPr>
          <p:cNvCxnSpPr>
            <a:stCxn id="50" idx="0"/>
            <a:endCxn id="60" idx="3"/>
          </p:cNvCxnSpPr>
          <p:nvPr/>
        </p:nvCxnSpPr>
        <p:spPr bwMode="auto">
          <a:xfrm flipV="1">
            <a:off x="19161407" y="19263694"/>
            <a:ext cx="460047" cy="110009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1" name="Straight Arrow Connector 2070">
            <a:extLst>
              <a:ext uri="{FF2B5EF4-FFF2-40B4-BE49-F238E27FC236}">
                <a16:creationId xmlns:a16="http://schemas.microsoft.com/office/drawing/2014/main" id="{8D8883F2-E199-8C1A-E6B8-97F67A257E3C}"/>
              </a:ext>
            </a:extLst>
          </p:cNvPr>
          <p:cNvCxnSpPr>
            <a:stCxn id="58" idx="0"/>
            <a:endCxn id="55" idx="4"/>
          </p:cNvCxnSpPr>
          <p:nvPr/>
        </p:nvCxnSpPr>
        <p:spPr bwMode="auto">
          <a:xfrm flipV="1">
            <a:off x="16471397" y="18090592"/>
            <a:ext cx="541070" cy="9779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3" name="Straight Arrow Connector 2072">
            <a:extLst>
              <a:ext uri="{FF2B5EF4-FFF2-40B4-BE49-F238E27FC236}">
                <a16:creationId xmlns:a16="http://schemas.microsoft.com/office/drawing/2014/main" id="{DB0E900D-0037-0739-BDD7-76BC626B4EDF}"/>
              </a:ext>
            </a:extLst>
          </p:cNvPr>
          <p:cNvCxnSpPr>
            <a:stCxn id="57" idx="0"/>
            <a:endCxn id="55" idx="4"/>
          </p:cNvCxnSpPr>
          <p:nvPr/>
        </p:nvCxnSpPr>
        <p:spPr bwMode="auto">
          <a:xfrm flipH="1" flipV="1">
            <a:off x="17012467" y="18090592"/>
            <a:ext cx="533400" cy="9779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6" name="Straight Arrow Connector 2075">
            <a:extLst>
              <a:ext uri="{FF2B5EF4-FFF2-40B4-BE49-F238E27FC236}">
                <a16:creationId xmlns:a16="http://schemas.microsoft.com/office/drawing/2014/main" id="{BDBFD5BB-F07B-0AA8-5A9F-510DCC4EA487}"/>
              </a:ext>
            </a:extLst>
          </p:cNvPr>
          <p:cNvCxnSpPr>
            <a:stCxn id="57" idx="0"/>
            <a:endCxn id="54" idx="4"/>
          </p:cNvCxnSpPr>
          <p:nvPr/>
        </p:nvCxnSpPr>
        <p:spPr bwMode="auto">
          <a:xfrm flipV="1">
            <a:off x="17545867" y="18090592"/>
            <a:ext cx="541070" cy="9779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 name="Straight Arrow Connector 2077">
            <a:extLst>
              <a:ext uri="{FF2B5EF4-FFF2-40B4-BE49-F238E27FC236}">
                <a16:creationId xmlns:a16="http://schemas.microsoft.com/office/drawing/2014/main" id="{29B40060-E02F-1C51-738D-9380349D9155}"/>
              </a:ext>
            </a:extLst>
          </p:cNvPr>
          <p:cNvCxnSpPr>
            <a:stCxn id="59" idx="0"/>
            <a:endCxn id="54" idx="4"/>
          </p:cNvCxnSpPr>
          <p:nvPr/>
        </p:nvCxnSpPr>
        <p:spPr bwMode="auto">
          <a:xfrm flipH="1" flipV="1">
            <a:off x="18086937" y="18090592"/>
            <a:ext cx="533400" cy="9779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0" name="Straight Arrow Connector 2079">
            <a:extLst>
              <a:ext uri="{FF2B5EF4-FFF2-40B4-BE49-F238E27FC236}">
                <a16:creationId xmlns:a16="http://schemas.microsoft.com/office/drawing/2014/main" id="{036D22EF-C4B7-D5B7-9C5F-85F3C1B29B79}"/>
              </a:ext>
            </a:extLst>
          </p:cNvPr>
          <p:cNvCxnSpPr>
            <a:stCxn id="59" idx="0"/>
            <a:endCxn id="56" idx="4"/>
          </p:cNvCxnSpPr>
          <p:nvPr/>
        </p:nvCxnSpPr>
        <p:spPr bwMode="auto">
          <a:xfrm flipV="1">
            <a:off x="18620337" y="18090592"/>
            <a:ext cx="541070" cy="9779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2" name="Straight Arrow Connector 2081">
            <a:extLst>
              <a:ext uri="{FF2B5EF4-FFF2-40B4-BE49-F238E27FC236}">
                <a16:creationId xmlns:a16="http://schemas.microsoft.com/office/drawing/2014/main" id="{C7C2F7A7-1E31-328F-44CE-5DB8CB4CD060}"/>
              </a:ext>
            </a:extLst>
          </p:cNvPr>
          <p:cNvCxnSpPr>
            <a:stCxn id="60" idx="0"/>
            <a:endCxn id="56" idx="4"/>
          </p:cNvCxnSpPr>
          <p:nvPr/>
        </p:nvCxnSpPr>
        <p:spPr bwMode="auto">
          <a:xfrm flipH="1" flipV="1">
            <a:off x="19161407" y="18090592"/>
            <a:ext cx="533400" cy="9779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4" name="Straight Arrow Connector 2083">
            <a:extLst>
              <a:ext uri="{FF2B5EF4-FFF2-40B4-BE49-F238E27FC236}">
                <a16:creationId xmlns:a16="http://schemas.microsoft.com/office/drawing/2014/main" id="{C1BC6241-7583-BA2D-B13A-232F98BF0540}"/>
              </a:ext>
            </a:extLst>
          </p:cNvPr>
          <p:cNvCxnSpPr>
            <a:stCxn id="55" idx="0"/>
            <a:endCxn id="47" idx="4"/>
          </p:cNvCxnSpPr>
          <p:nvPr/>
        </p:nvCxnSpPr>
        <p:spPr bwMode="auto">
          <a:xfrm flipV="1">
            <a:off x="17012467" y="17085235"/>
            <a:ext cx="1074470" cy="77675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6" name="Straight Arrow Connector 2085">
            <a:extLst>
              <a:ext uri="{FF2B5EF4-FFF2-40B4-BE49-F238E27FC236}">
                <a16:creationId xmlns:a16="http://schemas.microsoft.com/office/drawing/2014/main" id="{34B6B1E9-FC23-A24E-F5F1-A5E494D882C4}"/>
              </a:ext>
            </a:extLst>
          </p:cNvPr>
          <p:cNvCxnSpPr>
            <a:stCxn id="54" idx="0"/>
            <a:endCxn id="47" idx="4"/>
          </p:cNvCxnSpPr>
          <p:nvPr/>
        </p:nvCxnSpPr>
        <p:spPr bwMode="auto">
          <a:xfrm flipV="1">
            <a:off x="18086937" y="17085235"/>
            <a:ext cx="0" cy="77675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8" name="Straight Arrow Connector 2087">
            <a:extLst>
              <a:ext uri="{FF2B5EF4-FFF2-40B4-BE49-F238E27FC236}">
                <a16:creationId xmlns:a16="http://schemas.microsoft.com/office/drawing/2014/main" id="{FC6DBDBB-F67F-212E-9FDC-A6BFC41FB286}"/>
              </a:ext>
            </a:extLst>
          </p:cNvPr>
          <p:cNvCxnSpPr>
            <a:stCxn id="56" idx="0"/>
            <a:endCxn id="47" idx="4"/>
          </p:cNvCxnSpPr>
          <p:nvPr/>
        </p:nvCxnSpPr>
        <p:spPr bwMode="auto">
          <a:xfrm flipH="1" flipV="1">
            <a:off x="18086937" y="17085235"/>
            <a:ext cx="1074470" cy="77675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debatingdenim|08-2022"/>
</p:tagLst>
</file>

<file path=ppt/theme/theme1.xml><?xml version="1.0" encoding="utf-8"?>
<a:theme xmlns:a="http://schemas.openxmlformats.org/drawingml/2006/main" name="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45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45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704</TotalTime>
  <Words>535</Words>
  <Application>Microsoft Macintosh PowerPoint</Application>
  <PresentationFormat>Custom</PresentationFormat>
  <Paragraphs>19</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Amaranth</vt:lpstr>
      <vt:lpstr>Arial</vt:lpstr>
      <vt:lpstr>Titillium Web</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research poster</dc:title>
  <dc:subject>Free Poster Presentation Example</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Jason Xu</cp:lastModifiedBy>
  <cp:revision>68</cp:revision>
  <dcterms:modified xsi:type="dcterms:W3CDTF">2024-05-09T11:03:39Z</dcterms:modified>
  <cp:category>templates for scientific poster</cp:category>
</cp:coreProperties>
</file>